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35"/>
  </p:normalViewPr>
  <p:slideViewPr>
    <p:cSldViewPr snapToGrid="0" snapToObjects="1">
      <p:cViewPr>
        <p:scale>
          <a:sx n="77" d="100"/>
          <a:sy n="77" d="100"/>
        </p:scale>
        <p:origin x="124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92A03-9E19-684D-A9DB-2D5488844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841E4E-C3D4-AF4A-A3DD-A3DA71B266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9988E8-8802-754E-B5CE-7365D8476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63958F-445E-3B43-A6C9-2B59ABD4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A7B65F-6761-A446-9B49-2B09865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389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E92DB-D55D-7341-9939-4626CDAE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FCBA9C-FFD3-3243-BA35-27902CD07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C1106-105A-7042-A36F-42A27122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AAB8AA-6AF0-704E-9BD9-574EBDAA7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76418C-4334-654D-AC57-1AD82298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877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AC8A48-B5CD-B54D-A67F-EA7CF3213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A0AE73-CE12-AA46-87E9-91F0103AF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C237C1-2076-214A-AC38-94A087097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FEDCD9-E5A9-6E42-8BB4-36D32DDBC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4A2DBC-900D-6946-A30C-049B2A81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175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C92DCA-8097-C44C-8388-B14FF6C04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01F37F-B725-BE40-BD11-7BA7401C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422478-4FB4-A14D-B28C-F1AE7F2B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E33D07-1F39-D64E-A571-F7F6A8FB2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D1C92A-6008-7A43-A4C8-5D4F8B32E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027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A24090-68BD-B24D-B19F-EAB66DDA9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6F5E9B-E32F-4748-8AFE-9BF6CC6FB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634548-87C3-2A42-8189-760D5A7E9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EDABDC-631D-4C4E-8B5A-CD5AB42FA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FF3409-3821-C444-B36D-BBA7A80DB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214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B4B89-4273-5F4E-AB7F-0546C973D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01EFCF-D3AA-2040-A7F6-D1CA33B93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428285-24C4-0D4A-BD57-4E51C7BCA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30BB5E-A76A-E04E-A75E-F26A6BAD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D22F15-BE1B-B044-A594-529B3487F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2816FE-30B0-014B-A60F-0B1EB5BB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788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DBDE0-691D-1443-A9A5-5D58444E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07755-F365-974B-808D-63C465661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907A1D-7200-F045-9D79-B113C5CED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A099C6C-79D5-9549-8EE1-CDD7DD8B95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E7C31E-C25A-2E4A-898E-CD561C7A67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E629C8C-DCBB-2D4A-91E5-44CF3C4E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FA057D-EF7E-924E-85F0-6D530C12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6FA848-9B86-914F-AD0D-7E1A5A3D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839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19B71D-4A1C-D549-8DD8-373C3C757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DDA748-1187-D842-86FF-31F47C2CF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42E077-7C41-2F4F-84F2-AF18B34B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5EA8BA-F45E-0247-A74A-E2998F8D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011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0B28D7E-AE04-144C-89E2-2113E4B2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EDC417F-043C-244C-B672-4C524C9C7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7C7DB0-4834-8942-8FD0-B1DA5F1FF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382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4717C-C43C-324F-8A9E-78A2C2678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3B4AC-E99D-8A4B-8A9E-C26B519CA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E20255-9692-A24E-94E0-F4EA9FD43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CA0E09-A6B8-EB42-85E0-C4000513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3909C5-27FD-A442-9C24-252337B1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E2839B-27FE-5D46-9575-2F299027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172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A640D-7697-A847-8C89-04D178A8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E55B097-DCF3-AF4C-988F-0B778AF23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CEE794-0373-DD40-9CD8-BA41DE9BF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3D9142-485C-C24C-81FB-B785E2BE5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423A1C-866D-0444-AA2B-1148ECE8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3535E-33C4-E244-A242-F50ADEA55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271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3FCA2B-9CC3-CF44-B084-6875D652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864280-227D-244E-820B-62AB2683C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796F86-A25A-ED49-896E-DE70DE140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F88A86-3B6F-B74E-B57A-919B2BA71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9DF459-9684-0F49-8C7D-267519B38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054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843AFC2-CA54-3C44-B36C-973E7A0D7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2985" y="229656"/>
            <a:ext cx="1828800" cy="18288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3AD3C8-6CF8-754A-B44B-99908217025B}"/>
              </a:ext>
            </a:extLst>
          </p:cNvPr>
          <p:cNvSpPr txBox="1"/>
          <p:nvPr/>
        </p:nvSpPr>
        <p:spPr>
          <a:xfrm>
            <a:off x="7512908" y="963827"/>
            <a:ext cx="184731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B8C218C-DDA4-064C-962B-DD2B95EFCEBC}"/>
              </a:ext>
            </a:extLst>
          </p:cNvPr>
          <p:cNvGrpSpPr/>
          <p:nvPr/>
        </p:nvGrpSpPr>
        <p:grpSpPr>
          <a:xfrm>
            <a:off x="1232192" y="1529550"/>
            <a:ext cx="1460656" cy="2077149"/>
            <a:chOff x="3017889" y="2964988"/>
            <a:chExt cx="1460656" cy="2077149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7A5C2C3-FC06-EC49-B1E7-2C20A79FB9BD}"/>
                </a:ext>
              </a:extLst>
            </p:cNvPr>
            <p:cNvGrpSpPr/>
            <p:nvPr/>
          </p:nvGrpSpPr>
          <p:grpSpPr>
            <a:xfrm>
              <a:off x="3089190" y="2964988"/>
              <a:ext cx="1318054" cy="1892483"/>
              <a:chOff x="5980670" y="2767280"/>
              <a:chExt cx="1318054" cy="1892483"/>
            </a:xfrm>
          </p:grpSpPr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4D235EF-976E-2A40-AE9E-078D0E9A9B43}"/>
                  </a:ext>
                </a:extLst>
              </p:cNvPr>
              <p:cNvSpPr txBox="1"/>
              <p:nvPr/>
            </p:nvSpPr>
            <p:spPr>
              <a:xfrm>
                <a:off x="6017741" y="2767280"/>
                <a:ext cx="1210588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8000" dirty="0"/>
                  <a:t>🔥</a:t>
                </a:r>
                <a:endParaRPr kumimoji="1" lang="zh-CN" altLang="en-US" sz="8000" dirty="0"/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BD2D09F-07E2-5C40-8F50-5941B9EE5E08}"/>
                  </a:ext>
                </a:extLst>
              </p:cNvPr>
              <p:cNvSpPr txBox="1"/>
              <p:nvPr/>
            </p:nvSpPr>
            <p:spPr>
              <a:xfrm>
                <a:off x="5980670" y="3336324"/>
                <a:ext cx="131805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8000" dirty="0"/>
                  <a:t>🎮</a:t>
                </a:r>
                <a:endParaRPr kumimoji="1" lang="zh-CN" altLang="en-US" sz="8000" dirty="0"/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B514BEE-1E0B-4543-8F22-B43E939D2D56}"/>
                </a:ext>
              </a:extLst>
            </p:cNvPr>
            <p:cNvSpPr txBox="1"/>
            <p:nvPr/>
          </p:nvSpPr>
          <p:spPr>
            <a:xfrm>
              <a:off x="3017889" y="4672805"/>
              <a:ext cx="14606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>
                      <a:lumMod val="85000"/>
                    </a:schemeClr>
                  </a:solidFill>
                </a:rPr>
                <a:t>非大众</a:t>
              </a:r>
              <a:r>
                <a:rPr kumimoji="1" lang="en-US" altLang="zh-CN" dirty="0">
                  <a:solidFill>
                    <a:schemeClr val="bg1">
                      <a:lumMod val="85000"/>
                    </a:schemeClr>
                  </a:solidFill>
                </a:rPr>
                <a:t>Game</a:t>
              </a:r>
              <a:endParaRPr kumimoji="1" lang="zh-CN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397C6C3E-1E04-8C40-AD7B-39582CC20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4892" y="1181020"/>
            <a:ext cx="850747" cy="85074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7EDA5A9-0E96-B24F-A7AA-C383EF48E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1685" y="3606699"/>
            <a:ext cx="1662554" cy="1989461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FE9EB02-B539-D642-8A65-D2B210FF82AE}"/>
              </a:ext>
            </a:extLst>
          </p:cNvPr>
          <p:cNvSpPr/>
          <p:nvPr/>
        </p:nvSpPr>
        <p:spPr>
          <a:xfrm>
            <a:off x="6119569" y="2452856"/>
            <a:ext cx="2433416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66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准备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B619266-0516-2A46-8244-37019057B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79000"/>
                    </a14:imgEffect>
                    <a14:imgEffect>
                      <a14:colorTemperature colorTemp="7482"/>
                    </a14:imgEffect>
                    <a14:imgEffect>
                      <a14:saturation sat="353000"/>
                    </a14:imgEffect>
                    <a14:imgEffect>
                      <a14:brightnessContrast bright="1000" contras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016" y="4961160"/>
            <a:ext cx="4064000" cy="127000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B77F756-A8BB-2848-9255-088968DDEFCC}"/>
              </a:ext>
            </a:extLst>
          </p:cNvPr>
          <p:cNvSpPr txBox="1"/>
          <p:nvPr/>
        </p:nvSpPr>
        <p:spPr>
          <a:xfrm>
            <a:off x="1183546" y="5129371"/>
            <a:ext cx="21380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Matura MT Script Capitals" panose="03020802060602070202" pitchFamily="66" charset="0"/>
              </a:rPr>
              <a:t>Ready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5493A8EF-A55D-1A49-89D8-A265FCE3860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9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79000"/>
                    </a14:imgEffect>
                    <a14:imgEffect>
                      <a14:colorTemperature colorTemp="7482"/>
                    </a14:imgEffect>
                    <a14:imgEffect>
                      <a14:saturation sat="194000"/>
                    </a14:imgEffect>
                    <a14:imgEffect>
                      <a14:brightnessContrast bright="-12000" contrast="-9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65639" y="5417701"/>
            <a:ext cx="4064000" cy="127000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0BD0FDCC-790D-084E-AF36-4F8C72051C99}"/>
              </a:ext>
            </a:extLst>
          </p:cNvPr>
          <p:cNvSpPr txBox="1"/>
          <p:nvPr/>
        </p:nvSpPr>
        <p:spPr>
          <a:xfrm>
            <a:off x="6191233" y="5591036"/>
            <a:ext cx="3012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Matura MT Script Capitals" panose="03020802060602070202" pitchFamily="66" charset="0"/>
              </a:rPr>
              <a:t>Fighting</a:t>
            </a:r>
          </a:p>
        </p:txBody>
      </p:sp>
    </p:spTree>
    <p:extLst>
      <p:ext uri="{BB962C8B-B14F-4D97-AF65-F5344CB8AC3E}">
        <p14:creationId xmlns:p14="http://schemas.microsoft.com/office/powerpoint/2010/main" val="99133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67F5626C-2298-1944-BE39-26875DB5A50B}"/>
              </a:ext>
            </a:extLst>
          </p:cNvPr>
          <p:cNvGrpSpPr/>
          <p:nvPr/>
        </p:nvGrpSpPr>
        <p:grpSpPr>
          <a:xfrm>
            <a:off x="3216000" y="549000"/>
            <a:ext cx="5747848" cy="5760000"/>
            <a:chOff x="3216000" y="549000"/>
            <a:chExt cx="5747848" cy="5760000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877ADDD-3010-7249-8B23-CA47C879A797}"/>
                </a:ext>
              </a:extLst>
            </p:cNvPr>
            <p:cNvGrpSpPr/>
            <p:nvPr/>
          </p:nvGrpSpPr>
          <p:grpSpPr>
            <a:xfrm>
              <a:off x="3216000" y="549000"/>
              <a:ext cx="5747848" cy="5760000"/>
              <a:chOff x="3216000" y="549000"/>
              <a:chExt cx="5747848" cy="5760000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2FE7A41C-CD74-064C-A0E7-FA9CAB494D9C}"/>
                  </a:ext>
                </a:extLst>
              </p:cNvPr>
              <p:cNvSpPr/>
              <p:nvPr/>
            </p:nvSpPr>
            <p:spPr>
              <a:xfrm>
                <a:off x="3396000" y="729000"/>
                <a:ext cx="5400000" cy="5400000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E15AE84-4757-7D45-9057-F2BA52B49C02}"/>
                  </a:ext>
                </a:extLst>
              </p:cNvPr>
              <p:cNvSpPr/>
              <p:nvPr/>
            </p:nvSpPr>
            <p:spPr>
              <a:xfrm>
                <a:off x="4296000" y="1629000"/>
                <a:ext cx="3600000" cy="36000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C926318-6114-134E-ABCD-EE1A840F2FC4}"/>
                  </a:ext>
                </a:extLst>
              </p:cNvPr>
              <p:cNvSpPr/>
              <p:nvPr/>
            </p:nvSpPr>
            <p:spPr>
              <a:xfrm>
                <a:off x="5196000" y="2529000"/>
                <a:ext cx="1800000" cy="1800000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469E3E6-5FF8-CA4A-87BB-651BB1887919}"/>
                  </a:ext>
                </a:extLst>
              </p:cNvPr>
              <p:cNvSpPr/>
              <p:nvPr/>
            </p:nvSpPr>
            <p:spPr>
              <a:xfrm>
                <a:off x="3216000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72BCABA4-DF08-7046-87C3-C28E750210E3}"/>
                  </a:ext>
                </a:extLst>
              </p:cNvPr>
              <p:cNvSpPr/>
              <p:nvPr/>
            </p:nvSpPr>
            <p:spPr>
              <a:xfrm>
                <a:off x="3216000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FF1E38CC-9939-C649-A3D3-25A3456EBC42}"/>
                  </a:ext>
                </a:extLst>
              </p:cNvPr>
              <p:cNvSpPr/>
              <p:nvPr/>
            </p:nvSpPr>
            <p:spPr>
              <a:xfrm>
                <a:off x="3216000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3977879D-157B-5C49-92E9-D02D619497C6}"/>
                  </a:ext>
                </a:extLst>
              </p:cNvPr>
              <p:cNvSpPr/>
              <p:nvPr/>
            </p:nvSpPr>
            <p:spPr>
              <a:xfrm>
                <a:off x="8603848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F3E8C3B3-C06E-8B49-8198-BB85077B63D9}"/>
                  </a:ext>
                </a:extLst>
              </p:cNvPr>
              <p:cNvSpPr/>
              <p:nvPr/>
            </p:nvSpPr>
            <p:spPr>
              <a:xfrm>
                <a:off x="8603848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8E2B5EAC-A625-3046-B001-1D16EA897CD8}"/>
                  </a:ext>
                </a:extLst>
              </p:cNvPr>
              <p:cNvSpPr/>
              <p:nvPr/>
            </p:nvSpPr>
            <p:spPr>
              <a:xfrm>
                <a:off x="8603848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C79E01FC-E079-4040-9AFC-C1422E9283D5}"/>
                  </a:ext>
                </a:extLst>
              </p:cNvPr>
              <p:cNvSpPr/>
              <p:nvPr/>
            </p:nvSpPr>
            <p:spPr>
              <a:xfrm>
                <a:off x="5916000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C1D2C61E-493A-AE46-ABBA-ECDDB7BCE833}"/>
                  </a:ext>
                </a:extLst>
              </p:cNvPr>
              <p:cNvSpPr/>
              <p:nvPr/>
            </p:nvSpPr>
            <p:spPr>
              <a:xfrm>
                <a:off x="5909924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1B759CA2-E9A5-6241-B0BD-DBAA3FE09787}"/>
                  </a:ext>
                </a:extLst>
              </p:cNvPr>
              <p:cNvSpPr/>
              <p:nvPr/>
            </p:nvSpPr>
            <p:spPr>
              <a:xfrm>
                <a:off x="4116000" y="5049797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490814C9-297E-C740-B01E-1DF97462DFA8}"/>
                  </a:ext>
                </a:extLst>
              </p:cNvPr>
              <p:cNvSpPr/>
              <p:nvPr/>
            </p:nvSpPr>
            <p:spPr>
              <a:xfrm>
                <a:off x="4116000" y="14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6842E7E1-A1F9-5C4B-89D0-B3570ECA76C5}"/>
                  </a:ext>
                </a:extLst>
              </p:cNvPr>
              <p:cNvSpPr/>
              <p:nvPr/>
            </p:nvSpPr>
            <p:spPr>
              <a:xfrm>
                <a:off x="5909924" y="144820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4590E267-4A6E-4B45-9C9F-129E6FA8E4DF}"/>
                  </a:ext>
                </a:extLst>
              </p:cNvPr>
              <p:cNvSpPr/>
              <p:nvPr/>
            </p:nvSpPr>
            <p:spPr>
              <a:xfrm>
                <a:off x="7716000" y="144820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B319CE3D-21B2-7A43-A2B7-22AAFB19ECA9}"/>
                  </a:ext>
                </a:extLst>
              </p:cNvPr>
              <p:cNvSpPr/>
              <p:nvPr/>
            </p:nvSpPr>
            <p:spPr>
              <a:xfrm>
                <a:off x="7709924" y="50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D90354AB-C1A2-3247-94AD-ECA25213B309}"/>
                  </a:ext>
                </a:extLst>
              </p:cNvPr>
              <p:cNvSpPr/>
              <p:nvPr/>
            </p:nvSpPr>
            <p:spPr>
              <a:xfrm>
                <a:off x="5909924" y="505262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67ACA2A3-1E5F-B14B-9B39-97A893F0AFBF}"/>
                  </a:ext>
                </a:extLst>
              </p:cNvPr>
              <p:cNvSpPr/>
              <p:nvPr/>
            </p:nvSpPr>
            <p:spPr>
              <a:xfrm>
                <a:off x="4116000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8FAD69C-92FF-C943-A030-D8CE662CBA92}"/>
                  </a:ext>
                </a:extLst>
              </p:cNvPr>
              <p:cNvSpPr/>
              <p:nvPr/>
            </p:nvSpPr>
            <p:spPr>
              <a:xfrm>
                <a:off x="5020694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847912B3-311F-024A-9839-746973E007FB}"/>
                  </a:ext>
                </a:extLst>
              </p:cNvPr>
              <p:cNvSpPr/>
              <p:nvPr/>
            </p:nvSpPr>
            <p:spPr>
              <a:xfrm>
                <a:off x="6816000" y="3246699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2F555D90-1672-3148-9F5B-2ACA42DF9CE6}"/>
                  </a:ext>
                </a:extLst>
              </p:cNvPr>
              <p:cNvSpPr/>
              <p:nvPr/>
            </p:nvSpPr>
            <p:spPr>
              <a:xfrm>
                <a:off x="7709924" y="3246699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0C70E0F5-E328-EE45-8F02-A343287B60D2}"/>
                  </a:ext>
                </a:extLst>
              </p:cNvPr>
              <p:cNvSpPr/>
              <p:nvPr/>
            </p:nvSpPr>
            <p:spPr>
              <a:xfrm>
                <a:off x="5909924" y="234458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4296AC3-0022-6C41-B7B9-CC40D750ADE4}"/>
                  </a:ext>
                </a:extLst>
              </p:cNvPr>
              <p:cNvSpPr/>
              <p:nvPr/>
            </p:nvSpPr>
            <p:spPr>
              <a:xfrm>
                <a:off x="5909924" y="41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F80406D-8F9B-8147-8CB2-C9EBC606BF37}"/>
                  </a:ext>
                </a:extLst>
              </p:cNvPr>
              <p:cNvSpPr/>
              <p:nvPr/>
            </p:nvSpPr>
            <p:spPr>
              <a:xfrm>
                <a:off x="5009924" y="234458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4511787E-802A-C142-A4A0-565D38F76110}"/>
                  </a:ext>
                </a:extLst>
              </p:cNvPr>
              <p:cNvSpPr/>
              <p:nvPr/>
            </p:nvSpPr>
            <p:spPr>
              <a:xfrm>
                <a:off x="5009924" y="41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761ADB16-03A4-3F4E-AEA8-B26EBE511A69}"/>
                  </a:ext>
                </a:extLst>
              </p:cNvPr>
              <p:cNvSpPr/>
              <p:nvPr/>
            </p:nvSpPr>
            <p:spPr>
              <a:xfrm>
                <a:off x="6809924" y="4144398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D2AB1946-F929-A241-AA91-1878D9E35499}"/>
                  </a:ext>
                </a:extLst>
              </p:cNvPr>
              <p:cNvSpPr/>
              <p:nvPr/>
            </p:nvSpPr>
            <p:spPr>
              <a:xfrm>
                <a:off x="6809924" y="2341264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442F740A-CBA3-C445-9F8F-425292580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29000"/>
            </a:blip>
            <a:stretch>
              <a:fillRect/>
            </a:stretch>
          </p:blipFill>
          <p:spPr>
            <a:xfrm>
              <a:off x="5663168" y="2999206"/>
              <a:ext cx="850747" cy="850747"/>
            </a:xfrm>
            <a:prstGeom prst="rect">
              <a:avLst/>
            </a:prstGeom>
          </p:spPr>
        </p:pic>
      </p:grpSp>
      <p:pic>
        <p:nvPicPr>
          <p:cNvPr id="40" name="图形 39" descr="光盘">
            <a:extLst>
              <a:ext uri="{FF2B5EF4-FFF2-40B4-BE49-F238E27FC236}">
                <a16:creationId xmlns:a16="http://schemas.microsoft.com/office/drawing/2014/main" id="{686B4571-86C4-5446-8AA1-32DAD4765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96000" y="991003"/>
            <a:ext cx="914400" cy="914400"/>
          </a:xfrm>
          <a:prstGeom prst="rect">
            <a:avLst/>
          </a:prstGeom>
        </p:spPr>
      </p:pic>
      <p:pic>
        <p:nvPicPr>
          <p:cNvPr id="42" name="图形 41" descr="录制">
            <a:extLst>
              <a:ext uri="{FF2B5EF4-FFF2-40B4-BE49-F238E27FC236}">
                <a16:creationId xmlns:a16="http://schemas.microsoft.com/office/drawing/2014/main" id="{6C76F60B-777B-7047-8397-D0CAB9F5B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59256" y="10237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1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1150CB9-2621-734E-B417-352983103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35" y="177800"/>
            <a:ext cx="6502400" cy="650240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E36E7123-86D5-BF40-BB43-B9E9E9E36242}"/>
              </a:ext>
            </a:extLst>
          </p:cNvPr>
          <p:cNvSpPr/>
          <p:nvPr/>
        </p:nvSpPr>
        <p:spPr>
          <a:xfrm rot="13489173">
            <a:off x="8235448" y="422378"/>
            <a:ext cx="2519916" cy="2519916"/>
          </a:xfrm>
          <a:prstGeom prst="ellipse">
            <a:avLst/>
          </a:prstGeom>
          <a:gradFill flip="none" rotWithShape="1">
            <a:gsLst>
              <a:gs pos="71687">
                <a:schemeClr val="tx1"/>
              </a:gs>
              <a:gs pos="69375">
                <a:schemeClr val="tx1"/>
              </a:gs>
              <a:gs pos="64750">
                <a:schemeClr val="tx1"/>
              </a:gs>
              <a:gs pos="55500">
                <a:schemeClr val="tx1"/>
              </a:gs>
              <a:gs pos="56000">
                <a:schemeClr val="tx1"/>
              </a:gs>
              <a:gs pos="1000">
                <a:schemeClr val="accent1">
                  <a:lumMod val="5000"/>
                  <a:lumOff val="95000"/>
                </a:schemeClr>
              </a:gs>
              <a:gs pos="90000">
                <a:schemeClr val="tx1"/>
              </a:gs>
              <a:gs pos="83000">
                <a:schemeClr val="tx1"/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233343F-FF18-0242-BB92-3F55A62B60D4}"/>
              </a:ext>
            </a:extLst>
          </p:cNvPr>
          <p:cNvSpPr/>
          <p:nvPr/>
        </p:nvSpPr>
        <p:spPr>
          <a:xfrm rot="13256608">
            <a:off x="8525008" y="3429000"/>
            <a:ext cx="2519916" cy="2519916"/>
          </a:xfrm>
          <a:prstGeom prst="ellipse">
            <a:avLst/>
          </a:prstGeom>
          <a:gradFill>
            <a:gsLst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">
                <a:schemeClr val="accent1">
                  <a:lumMod val="5000"/>
                  <a:lumOff val="95000"/>
                </a:schemeClr>
              </a:gs>
              <a:gs pos="90000">
                <a:schemeClr val="bg1">
                  <a:lumMod val="85000"/>
                </a:schemeClr>
              </a:gs>
              <a:gs pos="49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1372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8</Words>
  <Application>Microsoft Macintosh PowerPoint</Application>
  <PresentationFormat>宽屏</PresentationFormat>
  <Paragraphs>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Matura MT Script Capitals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 Tianyi</dc:creator>
  <cp:lastModifiedBy>Ma Tianyi</cp:lastModifiedBy>
  <cp:revision>14</cp:revision>
  <dcterms:created xsi:type="dcterms:W3CDTF">2020-06-30T01:51:15Z</dcterms:created>
  <dcterms:modified xsi:type="dcterms:W3CDTF">2020-06-30T07:48:27Z</dcterms:modified>
</cp:coreProperties>
</file>

<file path=docProps/thumbnail.jpeg>
</file>